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761d01c2-606a-c35d-e8cb-fb1ae4e07b59}">
          <p14:sldIdLst>
            <p14:sldId id="256"/>
            <p14:sldId id="257"/>
            <p14:sldId id="258"/>
          </p14:sldIdLst>
        </p14:section>
        <p14:section name="Rum" id="{39ce8ad7-12ba-7c33-8942-3ccfcada3afa}">
          <p14:sldIdLst>
            <p14:sldId id="259"/>
            <p14:sldId id="260"/>
          </p14:sldIdLst>
        </p14:section>
        <p14:section name="Products" id="{2aeef56c-59a0-8fda-ef4c-8c04c61dc036}">
          <p14:sldIdLst>
            <p14:sldId id="261"/>
            <p14:sldId id="262"/>
            <p14:sldId id="263"/>
            <p14:sldId id="264"/>
          </p14:sldIdLst>
        </p14:section>
        <p14:section name="News &amp; Gallery" id="{885d039b-1f26-3d9f-9c2a-c1659797c707}">
          <p14:sldIdLst>
            <p14:sldId id="265"/>
            <p14:sldId id="266"/>
          </p14:sldIdLst>
        </p14:section>
        <p14:section name="Services" id="{6776636b-4169-3139-7de5-9d230ca91e10}">
          <p14:sldIdLst>
            <p14:sldId id="267"/>
            <p14:sldId id="268"/>
          </p14:sldIdLst>
        </p14:section>
        <p14:section name="Visit Us" id="{28468a33-5c75-9c01-ec37-f5712b620a1a}">
          <p14:sldIdLst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Site shows an age gate: you must be 21 or older to 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Galaxy Liquor &amp; Mart  |  1303 S 22nd St, St Joseph, MO 64507  |  (816) 689-0498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C81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alaxyliquormartstjoseph.com/gallery.aspx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maps.app.goo.gl/PkqgvBr4ZVY2kEp28" TargetMode="External"/><Relationship Id="rId2" Type="http://schemas.openxmlformats.org/officeDocument/2006/relationships/hyperlink" Target="https://www.facebook.com/profile.php?id=61573840053311" TargetMode="External"/><Relationship Id="rId3" Type="http://schemas.openxmlformats.org/officeDocument/2006/relationships/hyperlink" Target="https://www.instagram.com/galaxy_liquormart/" TargetMode="External"/><Relationship Id="rId4" Type="http://schemas.openxmlformats.org/officeDocument/2006/relationships/hyperlink" Target="https://www.yelp.com/biz/galaxy-liquor-and-mart-saint-joseph" TargetMode="Externa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alaxyliquormartstjoseph.com/" TargetMode="External"/><Relationship Id="rId2" Type="http://schemas.openxmlformats.org/officeDocument/2006/relationships/hyperlink" Target="http://www.galaxyliquormartstjoseph.com/" TargetMode="External"/><Relationship Id="rId3" Type="http://schemas.openxmlformats.org/officeDocument/2006/relationships/hyperlink" Target="http://galaxyliquormartstjoseph.com/" TargetMode="External"/><Relationship Id="rId4" Type="http://schemas.openxmlformats.org/officeDocument/2006/relationships/hyperlink" Target="https://galaxyliquormartstjoseph.com/" TargetMode="External"/><Relationship Id="rId5" Type="http://schemas.openxmlformats.org/officeDocument/2006/relationships/hyperlink" Target="https://www.galaxyliquormartstjoseph.com/about.aspx" TargetMode="External"/><Relationship Id="rId6" Type="http://schemas.openxmlformats.org/officeDocument/2006/relationships/hyperlink" Target="http://www.galaxyliquormartstjoseph.com/about.aspx" TargetMode="External"/><Relationship Id="rId7" Type="http://schemas.openxmlformats.org/officeDocument/2006/relationships/hyperlink" Target="http://galaxyliquormartstjoseph.com/about.aspx" TargetMode="External"/><Relationship Id="rId8" Type="http://schemas.openxmlformats.org/officeDocument/2006/relationships/hyperlink" Target="https://galaxyliquormartstjoseph.com/about.aspx" TargetMode="External"/><Relationship Id="rId9" Type="http://schemas.openxmlformats.org/officeDocument/2006/relationships/hyperlink" Target="https://www.galaxyliquormartstjoseph.com/products.aspx" TargetMode="External"/><Relationship Id="rId10" Type="http://schemas.openxmlformats.org/officeDocument/2006/relationships/hyperlink" Target="http://www.galaxyliquormartstjoseph.com/products.aspx" TargetMode="External"/><Relationship Id="rId11" Type="http://schemas.openxmlformats.org/officeDocument/2006/relationships/hyperlink" Target="http://galaxyliquormartstjoseph.com/products.aspx" TargetMode="External"/><Relationship Id="rId12" Type="http://schemas.openxmlformats.org/officeDocument/2006/relationships/hyperlink" Target="https://galaxyliquormartstjoseph.com/products.aspx" TargetMode="External"/><Relationship Id="rId13" Type="http://schemas.openxmlformats.org/officeDocument/2006/relationships/hyperlink" Target="https://www.galaxyliquormartstjoseph.com/blog.aspx" TargetMode="External"/><Relationship Id="rId14" Type="http://schemas.openxmlformats.org/officeDocument/2006/relationships/hyperlink" Target="http://www.galaxyliquormartstjoseph.com/blog.aspx" TargetMode="External"/><Relationship Id="rId15" Type="http://schemas.openxmlformats.org/officeDocument/2006/relationships/hyperlink" Target="http://galaxyliquormartstjoseph.com/blog.aspx" TargetMode="External"/><Relationship Id="rId16" Type="http://schemas.openxmlformats.org/officeDocument/2006/relationships/hyperlink" Target="https://galaxyliquormartstjoseph.com/blog.aspx" TargetMode="External"/><Relationship Id="rId17" Type="http://schemas.openxmlformats.org/officeDocument/2006/relationships/hyperlink" Target="https://www.galaxyliquormartstjoseph.com/gallery.aspx" TargetMode="External"/><Relationship Id="rId18" Type="http://schemas.openxmlformats.org/officeDocument/2006/relationships/hyperlink" Target="http://www.galaxyliquormartstjoseph.com/gallery.aspx" TargetMode="External"/><Relationship Id="rId19" Type="http://schemas.openxmlformats.org/officeDocument/2006/relationships/hyperlink" Target="http://galaxyliquormartstjoseph.com/gallery.aspx" TargetMode="External"/><Relationship Id="rId20" Type="http://schemas.openxmlformats.org/officeDocument/2006/relationships/hyperlink" Target="https://galaxyliquormartstjoseph.com/gallery.aspx" TargetMode="External"/><Relationship Id="rId21" Type="http://schemas.openxmlformats.org/officeDocument/2006/relationships/slideLayout" Target="../slideLayouts/slideLayout2.xml"/><Relationship Id="rId2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spc="600" kern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 AVAILABLE AT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Galaxy Liquor &amp; Mart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47472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Spirits, beer, wine and convenience items in St. Joseph, Missouri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31520" y="4846320"/>
            <a:ext cx="6035040" cy="8229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484632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1303 S 22nd St, St Joseph, MO 64507   |   (816) 689-0498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38160" y="1280160"/>
            <a:ext cx="3291840" cy="329184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138160" y="1737360"/>
            <a:ext cx="3291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21+</a:t>
            </a:r>
            <a:endParaRPr lang="en-US" sz="8000" dirty="0"/>
          </a:p>
        </p:txBody>
      </p:sp>
      <p:sp>
        <p:nvSpPr>
          <p:cNvPr id="9" name="Text 7"/>
          <p:cNvSpPr txBox="1"/>
          <p:nvPr/>
        </p:nvSpPr>
        <p:spPr>
          <a:xfrm>
            <a:off x="8138160" y="32918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required to enter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Story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Galaxy Liquor &amp; Mart was founded on the desire to bring people together through good drinks and quality service.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6035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a "box of bottles": an experience for wine lovers, spirit enthusiasts and everyday shoppers.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Spirits across the board: whiskey, vodka, tequila, rum and more, for every preference and price.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Party planning, meal pairings or a quick neighbourhood stop: we are part of our customers' lives.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223760" y="1463040"/>
            <a:ext cx="4389120" cy="4480560"/>
          </a:xfrm>
          <a:prstGeom prst="roundRect">
            <a:avLst>
              <a:gd name="adj" fmla="val 312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589520" y="1828800"/>
            <a:ext cx="3657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Galaxy Liquor &amp; Mart is not where you shop, it is where you belong.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7589520" y="466344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care in selection. Competitive rates. Real relationships.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Us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Serving the St. Joseph community with high-quality products and excellent service in spirits, beer, wine and convenience items. Fast, cordial and enjoyable shopping with a staff that makes you feel like family.</a:t>
            </a:r>
            <a:endParaRPr lang="en-US" sz="1600" dirty="0"/>
          </a:p>
        </p:txBody>
      </p:sp>
      <p:sp>
        <p:nvSpPr>
          <p:cNvPr id="4" name="Card Liquor Store"/>
          <p:cNvSpPr/>
          <p:nvPr/>
        </p:nvSpPr>
        <p:spPr>
          <a:xfrm>
            <a:off x="548640" y="2651760"/>
            <a:ext cx="347472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880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880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8803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Liquor Store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26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shelves for every taste and every occasion, at reasonable prices.</a:t>
            </a:r>
            <a:endParaRPr lang="en-US" sz="1400" dirty="0"/>
          </a:p>
        </p:txBody>
      </p:sp>
      <p:sp>
        <p:nvSpPr>
          <p:cNvPr id="9" name="Card Smoke Shop"/>
          <p:cNvSpPr/>
          <p:nvPr/>
        </p:nvSpPr>
        <p:spPr>
          <a:xfrm>
            <a:off x="4361688" y="2651760"/>
            <a:ext cx="347472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90288" y="2880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90288" y="2880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321808" y="28803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Smoke Shop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36008" y="3611880"/>
            <a:ext cx="2926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Tobacco products and disposables for adult customers.</a:t>
            </a:r>
            <a:endParaRPr lang="en-US" sz="1400" dirty="0"/>
          </a:p>
        </p:txBody>
      </p:sp>
      <p:sp>
        <p:nvSpPr>
          <p:cNvPr id="14" name="Card Convenience Store"/>
          <p:cNvSpPr/>
          <p:nvPr/>
        </p:nvSpPr>
        <p:spPr>
          <a:xfrm>
            <a:off x="8165592" y="2651760"/>
            <a:ext cx="347472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94192" y="2880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94192" y="2880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9125712" y="28803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Convenience Store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439912" y="3611880"/>
            <a:ext cx="2926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Food, cocktail mixers, party supplies and everyday essentials.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Rum available at Galaxy Liquor Mart</a:t>
            </a:r>
            <a:endParaRPr lang="en-US" sz="4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65176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spirits range spans whiskey, vodka, tequila, rum and more, with a bottle for every preference and price.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498080" y="2651760"/>
            <a:ext cx="3931920" cy="2926080"/>
          </a:xfrm>
          <a:prstGeom prst="roundRect">
            <a:avLst>
              <a:gd name="adj" fmla="val 468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0" y="2880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FEATURED RUM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772400" y="32918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 Q Rum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2976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on our home page as a top pick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37760"/>
            <a:ext cx="6217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 in store at 1303 S 22nd St, St Joseph, MO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Find Rum</a:t>
            </a:r>
            <a:endParaRPr lang="en-US" sz="3600" dirty="0"/>
          </a:p>
        </p:txBody>
      </p:sp>
      <p:sp>
        <p:nvSpPr>
          <p:cNvPr id="3" name="Card Featured Brand"/>
          <p:cNvSpPr/>
          <p:nvPr/>
        </p:nvSpPr>
        <p:spPr>
          <a:xfrm>
            <a:off x="548640" y="1463040"/>
            <a:ext cx="3474720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9164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Featured Brand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423160"/>
            <a:ext cx="2926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 Q Rum is highlighted on the Galaxy Liquor &amp; Mart home page.</a:t>
            </a:r>
            <a:endParaRPr lang="en-US" sz="1400" dirty="0"/>
          </a:p>
        </p:txBody>
      </p:sp>
      <p:sp>
        <p:nvSpPr>
          <p:cNvPr id="8" name="Card Our Category"/>
          <p:cNvSpPr/>
          <p:nvPr/>
        </p:nvSpPr>
        <p:spPr>
          <a:xfrm>
            <a:off x="4361688" y="1463040"/>
            <a:ext cx="3474720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90288" y="1691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9028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321808" y="169164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Category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36008" y="2423160"/>
            <a:ext cx="2926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the "Tequila &amp; Rum" category on the Products page.</a:t>
            </a:r>
            <a:endParaRPr lang="en-US" sz="1400" dirty="0"/>
          </a:p>
        </p:txBody>
      </p:sp>
      <p:sp>
        <p:nvSpPr>
          <p:cNvPr id="13" name="Card Make It a Night"/>
          <p:cNvSpPr/>
          <p:nvPr/>
        </p:nvSpPr>
        <p:spPr>
          <a:xfrm>
            <a:off x="8165592" y="1463040"/>
            <a:ext cx="3474720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94192" y="1691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9419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125712" y="169164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It a Night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439912" y="2423160"/>
            <a:ext cx="2926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cocktail mixers, snacks and party items from our convenience store.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5029200"/>
            <a:ext cx="11064240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" y="502920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(816) 689-0498 or visit us to ask about current rum selection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 Product Categories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7373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4231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Whiskey / Whisky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355848" y="155448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38728" y="17373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38728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584448" y="24231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63056" y="155448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45936" y="17373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45936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391656" y="24231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Beer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970264" y="155448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153144" y="17373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153144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198864" y="24231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Vodka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379476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3977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46634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Convenience Store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3355848" y="379476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538728" y="3977640"/>
            <a:ext cx="502920" cy="50292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538728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3584448" y="46634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Tequila &amp; Rum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6163056" y="379476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45936" y="3977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345936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6391656" y="46634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Disposables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8970264" y="379476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153144" y="3977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9153144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9198864" y="46634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Tobacco Products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Whiskey Lineup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90195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901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55448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Southern Comfort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297680" y="155448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26280" y="190195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901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303520" y="155448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Crown Royal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75320" y="190195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901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9052560" y="155448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Jim Beam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301752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33649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3649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301752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Canadian Mist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4297680" y="301752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26280" y="33649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26280" y="33649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301752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Wild Turkey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8046720" y="301752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75320" y="33649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75320" y="33649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052560" y="301752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Fireball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48640" y="448056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77240" y="482803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77240" y="48280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1554480" y="448056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Makers Mark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4297680" y="448056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26280" y="482803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26280" y="48280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5303520" y="448056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Jameson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8046720" y="4480560"/>
            <a:ext cx="35661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275320" y="482803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275320" y="48280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9052560" y="4480560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Jack Daniels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Popular Products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45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 Q Rum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355848" y="146304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84448" y="1645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TEQUILA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584448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Hornitos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163056" y="146304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91656" y="1645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TEQUILA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391656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1800 Anejo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970264" y="146304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198864" y="1645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WHISKEY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9198864" y="20116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Jack Daniels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30175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200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WHISKEY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35661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Makers Mark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355848" y="30175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584448" y="3200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WHISKEY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3584448" y="35661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Jim Beam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163056" y="30175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391656" y="3200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VODKA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391656" y="35661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Absolut Vodka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8970264" y="30175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198864" y="3200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VODKA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9198864" y="35661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Toms Town Vodka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48640" y="457200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77240" y="4754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WINE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77240" y="51206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Jacobs Creek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355848" y="457200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3584448" y="4754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WINE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584448" y="51206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Carlo Rossi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6163056" y="457200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391656" y="4754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BEER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91656" y="51206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Busch Light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8970264" y="457200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198864" y="4754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DISPOSABLE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9198864" y="51206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Geek Bar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Than Spirits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4023360" cy="4480560"/>
          </a:xfrm>
          <a:prstGeom prst="roundRect">
            <a:avLst>
              <a:gd name="adj" fmla="val 34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737360"/>
            <a:ext cx="4023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1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6576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categories under one roof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937760" y="1463040"/>
            <a:ext cx="66751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166360" y="1691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16636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1572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Wine &amp; Beer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0" y="19659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Carlo Rossi, Jacobs Creek, Busch Light and more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937760" y="2606040"/>
            <a:ext cx="66751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166360" y="2834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166360" y="2834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0" y="2715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Mixers &amp; Party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0" y="31089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Food, cocktail mixers, party and convenience items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937760" y="3749040"/>
            <a:ext cx="66751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66360" y="3977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66360" y="3977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943600" y="3858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Snacks &amp; Grocery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0" y="42519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Chips, candies, drinks and grocery items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937760" y="4892040"/>
            <a:ext cx="66751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5120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166360" y="5120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5943600" y="5001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Disposables &amp; Tobacco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5943600" y="53949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Geek Bar and other products for adults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Latest Arrivals from Our Blog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11064240" cy="804672"/>
          </a:xfrm>
          <a:prstGeom prst="roundRect">
            <a:avLst>
              <a:gd name="adj" fmla="val 113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72768"/>
            <a:ext cx="1188720" cy="493776"/>
          </a:xfrm>
          <a:prstGeom prst="roundRect">
            <a:avLst>
              <a:gd name="adj" fmla="val 1851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572768"/>
            <a:ext cx="11887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31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2103120" y="1490472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Rubino Black Semi-Sweet California Red Wine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0" y="1490472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Fruity character, smooth semi-sweet profile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350008"/>
            <a:ext cx="11064240" cy="804672"/>
          </a:xfrm>
          <a:prstGeom prst="roundRect">
            <a:avLst>
              <a:gd name="adj" fmla="val 113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505456"/>
            <a:ext cx="1188720" cy="493776"/>
          </a:xfrm>
          <a:prstGeom prst="roundRect">
            <a:avLst>
              <a:gd name="adj" fmla="val 1851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505456"/>
            <a:ext cx="11887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29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103120" y="24231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BuzzBallz Biggies Vampire Blood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0" y="242316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Bold, eye-catching seasonal flavor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282696"/>
            <a:ext cx="11064240" cy="804672"/>
          </a:xfrm>
          <a:prstGeom prst="roundRect">
            <a:avLst>
              <a:gd name="adj" fmla="val 113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5800" y="3438144"/>
            <a:ext cx="1188720" cy="493776"/>
          </a:xfrm>
          <a:prstGeom prst="roundRect">
            <a:avLst>
              <a:gd name="adj" fmla="val 1851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" y="3438144"/>
            <a:ext cx="11887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28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103120" y="3355848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Forever Seeking Red Wine 750ml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0" y="3355848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Bold fruit notes, balanced finish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215384"/>
            <a:ext cx="11064240" cy="804672"/>
          </a:xfrm>
          <a:prstGeom prst="roundRect">
            <a:avLst>
              <a:gd name="adj" fmla="val 113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370832"/>
            <a:ext cx="1188720" cy="493776"/>
          </a:xfrm>
          <a:prstGeom prst="roundRect">
            <a:avLst>
              <a:gd name="adj" fmla="val 1851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85800" y="4370832"/>
            <a:ext cx="11887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27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2103120" y="4288536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Bib &amp; Tucker Bourbon Whiskey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315200" y="4288536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 flavor and smooth character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48072"/>
            <a:ext cx="11064240" cy="804672"/>
          </a:xfrm>
          <a:prstGeom prst="roundRect">
            <a:avLst>
              <a:gd name="adj" fmla="val 113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5800" y="5303520"/>
            <a:ext cx="1188720" cy="493776"/>
          </a:xfrm>
          <a:prstGeom prst="roundRect">
            <a:avLst>
              <a:gd name="adj" fmla="val 1851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85800" y="5303520"/>
            <a:ext cx="11887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26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2103120" y="522122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Bulleit ’87 Frontier Whiskey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7315200" y="5221224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 spice and oak notes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Gallery: See Our Store &amp; Products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gallery shows the store, the shelves and the experience. Nine photos are waiting online.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4572000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38328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View the gallery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760720" y="141732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760720" y="141732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7772400" y="141732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0" y="141732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9784080" y="141732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784080" y="141732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5760720" y="297180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760720" y="297180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7772400" y="297180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0" y="297180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9784080" y="297180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784080" y="297180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5760720" y="452628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760720" y="45262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2800" dirty="0"/>
          </a:p>
        </p:txBody>
      </p:sp>
      <p:sp>
        <p:nvSpPr>
          <p:cNvPr id="20" name="Shape 18"/>
          <p:cNvSpPr/>
          <p:nvPr/>
        </p:nvSpPr>
        <p:spPr>
          <a:xfrm>
            <a:off x="7772400" y="452628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0" y="45262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9784080" y="4526280"/>
            <a:ext cx="1828800" cy="13716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0" y="45262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Facilities &amp; Services</a:t>
            </a:r>
            <a:endParaRPr lang="en-US" sz="3600" dirty="0"/>
          </a:p>
        </p:txBody>
      </p:sp>
      <p:sp>
        <p:nvSpPr>
          <p:cNvPr id="3" name="Card 24/7 ATM"/>
          <p:cNvSpPr/>
          <p:nvPr/>
        </p:nvSpPr>
        <p:spPr>
          <a:xfrm>
            <a:off x="548640" y="1463040"/>
            <a:ext cx="54406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9164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24/7 ATM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423160"/>
            <a:ext cx="4892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whenever you need it, at 1303 S 22nd St. Late-night run or quick stop.</a:t>
            </a:r>
            <a:endParaRPr lang="en-US" sz="1400" dirty="0"/>
          </a:p>
        </p:txBody>
      </p:sp>
      <p:sp>
        <p:nvSpPr>
          <p:cNvPr id="8" name="Card DoorDash Delivery"/>
          <p:cNvSpPr/>
          <p:nvPr/>
        </p:nvSpPr>
        <p:spPr>
          <a:xfrm>
            <a:off x="6172200" y="1463040"/>
            <a:ext cx="54406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16916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132320" y="169164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DoorDash Delivery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423160"/>
            <a:ext cx="4892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spirits and everyday essentials delivered fast through DoorDash.</a:t>
            </a:r>
            <a:endParaRPr lang="en-US" sz="1400" dirty="0"/>
          </a:p>
        </p:txBody>
      </p:sp>
      <p:sp>
        <p:nvSpPr>
          <p:cNvPr id="13" name="Card Card Payments"/>
          <p:cNvSpPr/>
          <p:nvPr/>
        </p:nvSpPr>
        <p:spPr>
          <a:xfrm>
            <a:off x="548640" y="3840480"/>
            <a:ext cx="54406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0690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069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06908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Card Payments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800600"/>
            <a:ext cx="4892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with your card for a quick, easy checkout.</a:t>
            </a:r>
            <a:endParaRPr lang="en-US" sz="1400" dirty="0"/>
          </a:p>
        </p:txBody>
      </p:sp>
      <p:sp>
        <p:nvSpPr>
          <p:cNvPr id="18" name="Card Reward Programs"/>
          <p:cNvSpPr/>
          <p:nvPr/>
        </p:nvSpPr>
        <p:spPr>
          <a:xfrm>
            <a:off x="6172200" y="3840480"/>
            <a:ext cx="54406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0" y="40690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0" y="4069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132320" y="406908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Reward Programs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6446520" y="4800600"/>
            <a:ext cx="4892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 with confidence and enjoy rewards for being a customer.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Testimonials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440680" cy="4480560"/>
          </a:xfrm>
          <a:prstGeom prst="roundRect">
            <a:avLst>
              <a:gd name="adj" fmla="val 3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468880"/>
            <a:ext cx="4709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down the best place to shop for all my liquor needs. Unbeatable selection, a stocked convenience store and incredibly friendly staff with great recommendations.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93776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David Miller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534924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463040"/>
            <a:ext cx="5440680" cy="4480560"/>
          </a:xfrm>
          <a:prstGeom prst="roundRect">
            <a:avLst>
              <a:gd name="adj" fmla="val 3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80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468880"/>
            <a:ext cx="4709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visit is a great experience. An amazing variety, easy one-stop shopping, and a welcoming, knowledgeable staff. Top-tier selection and outstanding service.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493776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Mike Thompson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534924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Visit Us: Hours &amp; Contact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486400" cy="4480560"/>
          </a:xfrm>
          <a:prstGeom prst="roundRect">
            <a:avLst>
              <a:gd name="adj" fmla="val 3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691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Sunday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3108960" y="1691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- 12:00 AM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7685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2276856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- 12:00 AM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86207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108960" y="286207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- 12:00 AM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4472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Wednesday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108960" y="344728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- 12:00 AM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03250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108960" y="4032504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- 12:00 AM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46177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Friday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46177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- 1:00 AM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520293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Saturday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3108960" y="5202936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 AM - 1:00 AM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309360" y="1463040"/>
            <a:ext cx="5303520" cy="4480560"/>
          </a:xfrm>
          <a:prstGeom prst="roundRect">
            <a:avLst>
              <a:gd name="adj" fmla="val 306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675120" y="16916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Galaxy Liquor &amp; Mart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6675120" y="228600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1303 S 22nd St, St Joseph, MO 64507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(816) 689-0498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675120" y="3657600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Facebook: facebook.com/profile.php?id=61573840053311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Instagram: @galaxy_liquormart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Yelp: Galaxy Liquor and Mart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Explore Our Website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6616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087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011680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https://www.galaxyliquormartstjoseph.com/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http://www.galaxyliquormartstjoseph.com/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http://galaxyliquormartstjoseph.com/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https://galaxyliquormartstjoseph.com/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297680" y="1371600"/>
            <a:ext cx="356616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480560" y="15087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Us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2011680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https://www.galaxyliquormartstjoseph.com/about.aspx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http://www.galaxyliquormartstjoseph.com/about.aspx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http://galaxyliquormartstjoseph.com/about.aspx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https://galaxyliquormartstjoseph.com/about.aspx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046720" y="1371600"/>
            <a:ext cx="356616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0" y="15087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2011680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https://www.galaxyliquormartstjoseph.com/products.aspx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http://www.galaxyliquormartstjoseph.com/products.aspx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http://galaxyliquormartstjoseph.com/products.aspx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https://galaxyliquormartstjoseph.com/products.aspx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3931920"/>
            <a:ext cx="356616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0690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Blog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4572000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https://www.galaxyliquormartstjoseph.com/blog.aspx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http://www.galaxyliquormartstjoseph.com/blog.aspx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http://galaxyliquormartstjoseph.com/blog.aspx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https://galaxyliquormartstjoseph.com/blog.aspx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297680" y="3931920"/>
            <a:ext cx="356616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80560" y="40690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Gallery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4572000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https://www.galaxyliquormartstjoseph.com/gallery.aspx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http://www.galaxyliquormartstjoseph.com/gallery.aspx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http://galaxyliquormartstjoseph.com/gallery.aspx</a:t>
            </a:r>
            <a:endParaRPr lang="en-US" sz="1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000" u="sng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https://galaxyliquormartstjoseph.com/gallery.aspx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046720" y="3931920"/>
            <a:ext cx="3566160" cy="2377440"/>
          </a:xfrm>
          <a:prstGeom prst="roundRect">
            <a:avLst>
              <a:gd name="adj" fmla="val 461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0" y="41148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0" y="484632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in for rum, spirits, beer, wine and more. 21+ only. Please drink responsibly.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5A5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axy Red">
  <a:themeElements>
    <a:clrScheme name="Galaxy Red">
      <a:dk1>
        <a:srgbClr val="2B2B2B"/>
      </a:dk1>
      <a:lt1>
        <a:srgbClr val="FFFFFF"/>
      </a:lt1>
      <a:dk2>
        <a:srgbClr val="8B0A1F"/>
      </a:dk2>
      <a:lt2>
        <a:srgbClr val="FDECEE"/>
      </a:lt2>
      <a:accent1>
        <a:srgbClr val="C8102E"/>
      </a:accent1>
      <a:accent2>
        <a:srgbClr val="8B0A1F"/>
      </a:accent2>
      <a:accent3>
        <a:srgbClr val="E8505B"/>
      </a:accent3>
      <a:accent4>
        <a:srgbClr val="F6C6CB"/>
      </a:accent4>
      <a:accent5>
        <a:srgbClr val="5A5A5A"/>
      </a:accent5>
      <a:accent6>
        <a:srgbClr val="FFFFFF"/>
      </a:accent6>
      <a:hlink>
        <a:srgbClr val="C8102E"/>
      </a:hlink>
      <a:folHlink>
        <a:srgbClr val="8B0A1F"/>
      </a:folHlink>
    </a:clrScheme>
    <a:fontScheme name="Galaxy Red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Galaxy Liquor &amp; Mart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Rum available at Galaxy Liquor &amp; Mart</dc:title>
  <dc:subject>PptxGenJS Presentation</dc:subject>
  <dc:creator>PptxGenJS</dc:creator>
  <cp:lastModifiedBy>PptxGenJS</cp:lastModifiedBy>
  <cp:revision>1</cp:revision>
  <dcterms:created xsi:type="dcterms:W3CDTF">2026-10-31T08:55:26Z</dcterms:created>
  <dcterms:modified xsi:type="dcterms:W3CDTF">2026-10-31T08:55:26Z</dcterms:modified>
</cp:coreProperties>
</file>